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65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9"/>
    <p:restoredTop sz="94719"/>
  </p:normalViewPr>
  <p:slideViewPr>
    <p:cSldViewPr snapToGrid="0" snapToObjects="1">
      <p:cViewPr varScale="1">
        <p:scale>
          <a:sx n="98" d="100"/>
          <a:sy n="98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C1EB3-BF7D-E842-9F49-49F07CD8BB31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8045D-78D0-7E40-8E89-F12F06EED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9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Classroom Layout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Flexible seating arrangement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DDE5CDF-1512-4CDA-B956-23D223F8DE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B029D7D8-5A6B-4C76-94C8-15798C6C5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5C9319C-E20D-4884-952F-60B6A58C3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62C9703D-C8F9-44AD-A7C0-C2F3871F8C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558" y="643467"/>
            <a:ext cx="3252883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1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Bookshelves and lockers along the walls will contain class material.</a:t>
            </a:r>
          </a:p>
          <a:p>
            <a:r>
              <a:rPr lang="en-US" dirty="0" smtClean="0"/>
              <a:t>Wall space shall contain bulletin boards of student work, as well as anchor charts.</a:t>
            </a:r>
          </a:p>
          <a:p>
            <a:r>
              <a:rPr lang="en-US" dirty="0" smtClean="0"/>
              <a:t>Laptops or tablet computers with headphones can be used anywhere in the classroom.</a:t>
            </a:r>
          </a:p>
          <a:p>
            <a:r>
              <a:rPr lang="en-US" dirty="0" smtClean="0"/>
              <a:t>Sharpened pencils, and other supplies shall be kept and used communally.</a:t>
            </a:r>
          </a:p>
          <a:p>
            <a:r>
              <a:rPr lang="en-US" dirty="0" smtClean="0"/>
              <a:t>Trash can is located near the door, with an additional trash can on the other side of the room</a:t>
            </a:r>
          </a:p>
          <a:p>
            <a:r>
              <a:rPr lang="en-US" dirty="0" smtClean="0"/>
              <a:t>Procedures for transition and clean up shall be implemented and retaught as needed.</a:t>
            </a:r>
          </a:p>
        </p:txBody>
      </p:sp>
    </p:spTree>
    <p:extLst>
      <p:ext uri="{BB962C8B-B14F-4D97-AF65-F5344CB8AC3E}">
        <p14:creationId xmlns:p14="http://schemas.microsoft.com/office/powerpoint/2010/main" val="17505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DDE5CDF-1512-4CDA-B956-23D223F8DE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B029D7D8-5A6B-4C76-94C8-15798C6C5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5C9319C-E20D-4884-952F-60B6A58C3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62C9703D-C8F9-44AD-A7C0-C2F3871F8C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83" y="643467"/>
            <a:ext cx="4873234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2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jobs will be rotated regularly, so each student has the chance to do each job.</a:t>
            </a:r>
          </a:p>
          <a:p>
            <a:r>
              <a:rPr lang="en-US" dirty="0" smtClean="0"/>
              <a:t>Student jobs can include sharpening pencils, organizing and inventory of materials and supplies, picking up trash, and anything else that needs to be done in the classroom.</a:t>
            </a:r>
          </a:p>
          <a:p>
            <a:r>
              <a:rPr lang="en-US" dirty="0" smtClean="0"/>
              <a:t>Promotes a classroom culture of responsibility and community mindedness.</a:t>
            </a:r>
          </a:p>
          <a:p>
            <a:r>
              <a:rPr lang="en-US" dirty="0" smtClean="0"/>
              <a:t>Reduces burden on teacher.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DDE5CDF-1512-4CDA-B956-23D223F8DE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B029D7D8-5A6B-4C76-94C8-15798C6C5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5C9319C-E20D-4884-952F-60B6A58C3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62C9703D-C8F9-44AD-A7C0-C2F3871F8C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754" y="543984"/>
            <a:ext cx="4873234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CABCAE3-64FC-4149-819F-2C18128241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12FDCFE-9AD2-4D8A-8CBF-B3AA37EBF6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FBD463FC-4CA8-4FF4-85A3-AF9F4B98D2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BECF35C3-8B44-4F4B-BD25-4C01823DB2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2FA7AD0A-1871-4DF8-9235-F49D0513B9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6B04CFB-FAE5-47DD-9B3E-4E9BA7A89C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 dirty="0" smtClean="0"/>
              <a:t>Flexible seating example</a:t>
            </a:r>
            <a:endParaRPr lang="en-US" sz="36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EE68D41B-9286-479F-9AB7-678C8E348D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E8ACF89C-CFC3-4D68-B3C4-2BEFB7BBE5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3B770B7D-3C5C-4682-8DF0-20783592F3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A6893E11-7EC1-4EB6-A2A8-0B693F8FE5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22F7FD7-8884-4FD5-95AB-0B5C6033AD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385" y="1116345"/>
            <a:ext cx="5154896" cy="38661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16EFE474-4FE0-4E8F-8F09-5ED2C9E76A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CF8B8C81-54DC-4AF5-B682-3A2C70A6B5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9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instruction shall take place on the carpet in front of an easel, whiteboard or projector.</a:t>
            </a:r>
          </a:p>
          <a:p>
            <a:r>
              <a:rPr lang="en-US" dirty="0" smtClean="0"/>
              <a:t>Students will sit on the carpet, teacher will stand or sit at the easel or whiteboard in clear view.</a:t>
            </a:r>
          </a:p>
          <a:p>
            <a:r>
              <a:rPr lang="en-US" dirty="0" smtClean="0"/>
              <a:t>After direct instruction, students can choose their own seats for guided practice, independent practice, centers, and extension activities.</a:t>
            </a:r>
          </a:p>
          <a:p>
            <a:r>
              <a:rPr lang="en-US" dirty="0" smtClean="0"/>
              <a:t>Teacher will either circulate, or meet with small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CABCAE3-64FC-4149-819F-2C18128241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012FDCFE-9AD2-4D8A-8CBF-B3AA37EBF6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FBD463FC-4CA8-4FF4-85A3-AF9F4B98D2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BECF35C3-8B44-4F4B-BD25-4C01823DB2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2FA7AD0A-1871-4DF8-9235-F49D0513B9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6B04CFB-FAE5-47DD-9B3E-4E9BA7A89C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Flexible seating example ii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E68D41B-9286-479F-9AB7-678C8E348D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8ACF89C-CFC3-4D68-B3C4-2BEFB7BBE5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B770B7D-3C5C-4682-8DF0-20783592F3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A6893E11-7EC1-4EB6-A2A8-0B693F8FE5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22F7FD7-8884-4FD5-95AB-0B5C6033AD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019" y="1116345"/>
            <a:ext cx="2899629" cy="386617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16EFE474-4FE0-4E8F-8F09-5ED2C9E76A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CF8B8C81-54DC-4AF5-B682-3A2C70A6B5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7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Benefits of flexible seating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Promotes engagement and attentiveness in students.</a:t>
            </a:r>
          </a:p>
          <a:p>
            <a:r>
              <a:rPr lang="en-US" dirty="0" smtClean="0"/>
              <a:t>Improves performance and satisfaction among students.</a:t>
            </a:r>
          </a:p>
          <a:p>
            <a:r>
              <a:rPr lang="en-US" dirty="0" smtClean="0"/>
              <a:t>Allows for personal responsibility and choice.</a:t>
            </a:r>
          </a:p>
          <a:p>
            <a:r>
              <a:rPr lang="en-US" dirty="0" smtClean="0"/>
              <a:t>Promotes individual physical comfort.</a:t>
            </a:r>
          </a:p>
          <a:p>
            <a:r>
              <a:rPr lang="en-US" dirty="0" smtClean="0"/>
              <a:t>Accommodates different learning styles.</a:t>
            </a:r>
          </a:p>
          <a:p>
            <a:r>
              <a:rPr lang="en-US" dirty="0" smtClean="0"/>
              <a:t>Promotes community and collaboration.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7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CABCAE3-64FC-4149-819F-2C18128241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12FDCFE-9AD2-4D8A-8CBF-B3AA37EBF6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FBD463FC-4CA8-4FF4-85A3-AF9F4B98D2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BECF35C3-8B44-4F4B-BD25-4C01823DB2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D0712110-0BC1-4B31-B3BB-63B44222E8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4466B5F3-C053-4580-B04A-1EF9498882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Ideas for flexible seating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FA6123F2-4B61-414F-A7E5-5B7828EACA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742" y="805583"/>
            <a:ext cx="2015779" cy="466076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25CED634-E2D0-4AB7-96DD-816C9B52C5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FCDDCDFB-696D-4FDF-9B58-24F71B7C37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2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DDE5CDF-1512-4CDA-B956-23D223F8DE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B029D7D8-5A6B-4C76-94C8-15798C6C5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5C9319C-E20D-4884-952F-60B6A58C3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62C9703D-C8F9-44AD-A7C0-C2F3871F8C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83" y="643467"/>
            <a:ext cx="4873234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CDDE5CDF-1512-4CDA-B956-23D223F8DE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B029D7D8-5A6B-4C76-94C8-15798C6C5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A5C9319C-E20D-4884-952F-60B6A58C3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37">
            <a:extLst>
              <a:ext uri="{FF2B5EF4-FFF2-40B4-BE49-F238E27FC236}">
                <a16:creationId xmlns="" xmlns:a16="http://schemas.microsoft.com/office/drawing/2014/main" id="{62C9703D-C8F9-44AD-A7C0-C2F3871F8C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177" y="643467"/>
            <a:ext cx="6497645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7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242</TotalTime>
  <Words>289</Words>
  <Application>Microsoft Macintosh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Gill Sans MT</vt:lpstr>
      <vt:lpstr>Arial</vt:lpstr>
      <vt:lpstr>Gallery</vt:lpstr>
      <vt:lpstr>Classroom Layout</vt:lpstr>
      <vt:lpstr>PowerPoint Presentation</vt:lpstr>
      <vt:lpstr>Flexible seating example</vt:lpstr>
      <vt:lpstr>Instruction area</vt:lpstr>
      <vt:lpstr>Flexible seating example ii</vt:lpstr>
      <vt:lpstr>Evidence based Benefits of flexible seating</vt:lpstr>
      <vt:lpstr>Ideas for flexible seating</vt:lpstr>
      <vt:lpstr>PowerPoint Presentation</vt:lpstr>
      <vt:lpstr>PowerPoint Presentation</vt:lpstr>
      <vt:lpstr>PowerPoint Presentation</vt:lpstr>
      <vt:lpstr>Other considerations</vt:lpstr>
      <vt:lpstr>PowerPoint Presentation</vt:lpstr>
      <vt:lpstr>Student jobs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grade </dc:title>
  <dc:creator>Microsoft Office User</dc:creator>
  <cp:lastModifiedBy>Microsoft Office User</cp:lastModifiedBy>
  <cp:revision>8</cp:revision>
  <dcterms:created xsi:type="dcterms:W3CDTF">2018-08-28T15:23:59Z</dcterms:created>
  <dcterms:modified xsi:type="dcterms:W3CDTF">2018-11-29T17:49:32Z</dcterms:modified>
</cp:coreProperties>
</file>